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906000" cy="6858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4"/>
    <p:restoredTop sz="94630"/>
  </p:normalViewPr>
  <p:slideViewPr>
    <p:cSldViewPr snapToGrid="0" snapToObjects="1">
      <p:cViewPr varScale="1">
        <p:scale>
          <a:sx n="82" d="100"/>
          <a:sy n="82" d="100"/>
        </p:scale>
        <p:origin x="7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061E5-59DD-0A4F-88EA-3A687F80F32E}" type="datetimeFigureOut">
              <a:rPr lang="de-DE" smtClean="0"/>
              <a:t>09.02.18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EFA41-57E2-264E-AD08-D5BA6AE53A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5982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061E5-59DD-0A4F-88EA-3A687F80F32E}" type="datetimeFigureOut">
              <a:rPr lang="de-DE" smtClean="0"/>
              <a:t>09.02.18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EFA41-57E2-264E-AD08-D5BA6AE53A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5051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061E5-59DD-0A4F-88EA-3A687F80F32E}" type="datetimeFigureOut">
              <a:rPr lang="de-DE" smtClean="0"/>
              <a:t>09.02.18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EFA41-57E2-264E-AD08-D5BA6AE53A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3570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061E5-59DD-0A4F-88EA-3A687F80F32E}" type="datetimeFigureOut">
              <a:rPr lang="de-DE" smtClean="0"/>
              <a:t>09.02.18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EFA41-57E2-264E-AD08-D5BA6AE53A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2771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061E5-59DD-0A4F-88EA-3A687F80F32E}" type="datetimeFigureOut">
              <a:rPr lang="de-DE" smtClean="0"/>
              <a:t>09.02.18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EFA41-57E2-264E-AD08-D5BA6AE53A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0435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061E5-59DD-0A4F-88EA-3A687F80F32E}" type="datetimeFigureOut">
              <a:rPr lang="de-DE" smtClean="0"/>
              <a:t>09.02.18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EFA41-57E2-264E-AD08-D5BA6AE53A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0180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061E5-59DD-0A4F-88EA-3A687F80F32E}" type="datetimeFigureOut">
              <a:rPr lang="de-DE" smtClean="0"/>
              <a:t>09.02.18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EFA41-57E2-264E-AD08-D5BA6AE53A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0748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061E5-59DD-0A4F-88EA-3A687F80F32E}" type="datetimeFigureOut">
              <a:rPr lang="de-DE" smtClean="0"/>
              <a:t>09.02.18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EFA41-57E2-264E-AD08-D5BA6AE53A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7772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061E5-59DD-0A4F-88EA-3A687F80F32E}" type="datetimeFigureOut">
              <a:rPr lang="de-DE" smtClean="0"/>
              <a:t>09.02.18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EFA41-57E2-264E-AD08-D5BA6AE53A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1122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061E5-59DD-0A4F-88EA-3A687F80F32E}" type="datetimeFigureOut">
              <a:rPr lang="de-DE" smtClean="0"/>
              <a:t>09.02.18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EFA41-57E2-264E-AD08-D5BA6AE53A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1472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061E5-59DD-0A4F-88EA-3A687F80F32E}" type="datetimeFigureOut">
              <a:rPr lang="de-DE" smtClean="0"/>
              <a:t>09.02.18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EFA41-57E2-264E-AD08-D5BA6AE53A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4129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061E5-59DD-0A4F-88EA-3A687F80F32E}" type="datetimeFigureOut">
              <a:rPr lang="de-DE" smtClean="0"/>
              <a:t>09.02.18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EFA41-57E2-264E-AD08-D5BA6AE53A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4936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uppierung 19"/>
          <p:cNvGrpSpPr/>
          <p:nvPr/>
        </p:nvGrpSpPr>
        <p:grpSpPr>
          <a:xfrm>
            <a:off x="718458" y="523273"/>
            <a:ext cx="2520000" cy="720000"/>
            <a:chOff x="348346" y="119741"/>
            <a:chExt cx="2520000" cy="720000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21" name="Rechteck 20"/>
            <p:cNvSpPr/>
            <p:nvPr/>
          </p:nvSpPr>
          <p:spPr>
            <a:xfrm>
              <a:off x="348346" y="119741"/>
              <a:ext cx="2520000" cy="720000"/>
            </a:xfrm>
            <a:prstGeom prst="rect">
              <a:avLst/>
            </a:prstGeom>
            <a:grp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22" name="Textfeld 21"/>
            <p:cNvSpPr txBox="1"/>
            <p:nvPr/>
          </p:nvSpPr>
          <p:spPr>
            <a:xfrm>
              <a:off x="435430" y="293914"/>
              <a:ext cx="2345827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1" dirty="0">
                  <a:latin typeface="Arial" charset="0"/>
                  <a:ea typeface="Arial" charset="0"/>
                  <a:cs typeface="Arial" charset="0"/>
                </a:rPr>
                <a:t>Luise bleibt leise.</a:t>
              </a:r>
            </a:p>
          </p:txBody>
        </p:sp>
      </p:grpSp>
      <p:grpSp>
        <p:nvGrpSpPr>
          <p:cNvPr id="32" name="Gruppierung 31"/>
          <p:cNvGrpSpPr/>
          <p:nvPr/>
        </p:nvGrpSpPr>
        <p:grpSpPr>
          <a:xfrm>
            <a:off x="718455" y="1304731"/>
            <a:ext cx="2520000" cy="720000"/>
            <a:chOff x="348346" y="119741"/>
            <a:chExt cx="2520000" cy="720000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33" name="Rechteck 32"/>
            <p:cNvSpPr/>
            <p:nvPr/>
          </p:nvSpPr>
          <p:spPr>
            <a:xfrm>
              <a:off x="348346" y="119741"/>
              <a:ext cx="2520000" cy="720000"/>
            </a:xfrm>
            <a:prstGeom prst="rect">
              <a:avLst/>
            </a:prstGeom>
            <a:grp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34" name="Textfeld 33"/>
            <p:cNvSpPr txBox="1"/>
            <p:nvPr/>
          </p:nvSpPr>
          <p:spPr>
            <a:xfrm>
              <a:off x="435430" y="293914"/>
              <a:ext cx="2345827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1" dirty="0">
                  <a:latin typeface="Arial" charset="0"/>
                  <a:ea typeface="Arial" charset="0"/>
                  <a:cs typeface="Arial" charset="0"/>
                </a:rPr>
                <a:t>Luise bleibt leise.</a:t>
              </a:r>
            </a:p>
          </p:txBody>
        </p:sp>
      </p:grpSp>
      <p:grpSp>
        <p:nvGrpSpPr>
          <p:cNvPr id="35" name="Gruppierung 34"/>
          <p:cNvGrpSpPr/>
          <p:nvPr/>
        </p:nvGrpSpPr>
        <p:grpSpPr>
          <a:xfrm>
            <a:off x="718455" y="2873578"/>
            <a:ext cx="2520000" cy="720000"/>
            <a:chOff x="348346" y="119741"/>
            <a:chExt cx="2520000" cy="720000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36" name="Rechteck 35"/>
            <p:cNvSpPr/>
            <p:nvPr/>
          </p:nvSpPr>
          <p:spPr>
            <a:xfrm>
              <a:off x="348346" y="119741"/>
              <a:ext cx="2520000" cy="720000"/>
            </a:xfrm>
            <a:prstGeom prst="rect">
              <a:avLst/>
            </a:prstGeom>
            <a:grp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37" name="Textfeld 36"/>
            <p:cNvSpPr txBox="1"/>
            <p:nvPr/>
          </p:nvSpPr>
          <p:spPr>
            <a:xfrm>
              <a:off x="435430" y="293914"/>
              <a:ext cx="2345827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1" dirty="0">
                  <a:latin typeface="Arial" charset="0"/>
                  <a:ea typeface="Arial" charset="0"/>
                  <a:cs typeface="Arial" charset="0"/>
                </a:rPr>
                <a:t>Luise bleibt leise.</a:t>
              </a:r>
            </a:p>
          </p:txBody>
        </p:sp>
      </p:grpSp>
      <p:grpSp>
        <p:nvGrpSpPr>
          <p:cNvPr id="38" name="Gruppierung 37"/>
          <p:cNvGrpSpPr/>
          <p:nvPr/>
        </p:nvGrpSpPr>
        <p:grpSpPr>
          <a:xfrm>
            <a:off x="718458" y="2090810"/>
            <a:ext cx="2520000" cy="720000"/>
            <a:chOff x="348346" y="119741"/>
            <a:chExt cx="2520000" cy="720000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39" name="Rechteck 38"/>
            <p:cNvSpPr/>
            <p:nvPr/>
          </p:nvSpPr>
          <p:spPr>
            <a:xfrm>
              <a:off x="348346" y="119741"/>
              <a:ext cx="2520000" cy="720000"/>
            </a:xfrm>
            <a:prstGeom prst="rect">
              <a:avLst/>
            </a:prstGeom>
            <a:grp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40" name="Textfeld 39"/>
            <p:cNvSpPr txBox="1"/>
            <p:nvPr/>
          </p:nvSpPr>
          <p:spPr>
            <a:xfrm>
              <a:off x="435430" y="293914"/>
              <a:ext cx="2345827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1" dirty="0">
                  <a:latin typeface="Arial" charset="0"/>
                  <a:ea typeface="Arial" charset="0"/>
                  <a:cs typeface="Arial" charset="0"/>
                </a:rPr>
                <a:t>Luise bleibt leise.</a:t>
              </a:r>
            </a:p>
          </p:txBody>
        </p:sp>
      </p:grpSp>
      <p:grpSp>
        <p:nvGrpSpPr>
          <p:cNvPr id="41" name="Gruppierung 40"/>
          <p:cNvGrpSpPr/>
          <p:nvPr/>
        </p:nvGrpSpPr>
        <p:grpSpPr>
          <a:xfrm>
            <a:off x="718455" y="3656567"/>
            <a:ext cx="2520000" cy="720000"/>
            <a:chOff x="348346" y="119741"/>
            <a:chExt cx="2520000" cy="720000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42" name="Rechteck 41"/>
            <p:cNvSpPr/>
            <p:nvPr/>
          </p:nvSpPr>
          <p:spPr>
            <a:xfrm>
              <a:off x="348346" y="119741"/>
              <a:ext cx="2520000" cy="720000"/>
            </a:xfrm>
            <a:prstGeom prst="rect">
              <a:avLst/>
            </a:prstGeom>
            <a:grp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43" name="Textfeld 42"/>
            <p:cNvSpPr txBox="1"/>
            <p:nvPr/>
          </p:nvSpPr>
          <p:spPr>
            <a:xfrm>
              <a:off x="435430" y="293914"/>
              <a:ext cx="2345827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1" dirty="0">
                  <a:latin typeface="Arial" charset="0"/>
                  <a:ea typeface="Arial" charset="0"/>
                  <a:cs typeface="Arial" charset="0"/>
                </a:rPr>
                <a:t>Luise bleibt leise.</a:t>
              </a:r>
            </a:p>
          </p:txBody>
        </p:sp>
      </p:grpSp>
      <p:grpSp>
        <p:nvGrpSpPr>
          <p:cNvPr id="44" name="Gruppierung 43"/>
          <p:cNvGrpSpPr/>
          <p:nvPr/>
        </p:nvGrpSpPr>
        <p:grpSpPr>
          <a:xfrm>
            <a:off x="718455" y="4439556"/>
            <a:ext cx="2520000" cy="720000"/>
            <a:chOff x="348346" y="119741"/>
            <a:chExt cx="2520000" cy="720000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45" name="Rechteck 44"/>
            <p:cNvSpPr/>
            <p:nvPr/>
          </p:nvSpPr>
          <p:spPr>
            <a:xfrm>
              <a:off x="348346" y="119741"/>
              <a:ext cx="2520000" cy="720000"/>
            </a:xfrm>
            <a:prstGeom prst="rect">
              <a:avLst/>
            </a:prstGeom>
            <a:grp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46" name="Textfeld 45"/>
            <p:cNvSpPr txBox="1"/>
            <p:nvPr/>
          </p:nvSpPr>
          <p:spPr>
            <a:xfrm>
              <a:off x="435430" y="293914"/>
              <a:ext cx="2345827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1" dirty="0">
                  <a:latin typeface="Arial" charset="0"/>
                  <a:ea typeface="Arial" charset="0"/>
                  <a:cs typeface="Arial" charset="0"/>
                </a:rPr>
                <a:t>Luise bleibt leise.</a:t>
              </a:r>
            </a:p>
          </p:txBody>
        </p:sp>
      </p:grpSp>
      <p:grpSp>
        <p:nvGrpSpPr>
          <p:cNvPr id="47" name="Gruppierung 46"/>
          <p:cNvGrpSpPr/>
          <p:nvPr/>
        </p:nvGrpSpPr>
        <p:grpSpPr>
          <a:xfrm>
            <a:off x="718455" y="5222545"/>
            <a:ext cx="2520000" cy="720000"/>
            <a:chOff x="348346" y="119741"/>
            <a:chExt cx="2520000" cy="720000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48" name="Rechteck 47"/>
            <p:cNvSpPr/>
            <p:nvPr/>
          </p:nvSpPr>
          <p:spPr>
            <a:xfrm>
              <a:off x="348346" y="119741"/>
              <a:ext cx="2520000" cy="720000"/>
            </a:xfrm>
            <a:prstGeom prst="rect">
              <a:avLst/>
            </a:prstGeom>
            <a:grp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49" name="Textfeld 48"/>
            <p:cNvSpPr txBox="1"/>
            <p:nvPr/>
          </p:nvSpPr>
          <p:spPr>
            <a:xfrm>
              <a:off x="435430" y="293914"/>
              <a:ext cx="2345827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1" dirty="0">
                  <a:latin typeface="Arial" charset="0"/>
                  <a:ea typeface="Arial" charset="0"/>
                  <a:cs typeface="Arial" charset="0"/>
                </a:rPr>
                <a:t>Luise bleibt leise.</a:t>
              </a:r>
            </a:p>
          </p:txBody>
        </p:sp>
      </p:grpSp>
      <p:grpSp>
        <p:nvGrpSpPr>
          <p:cNvPr id="68" name="Gruppierung 67"/>
          <p:cNvGrpSpPr/>
          <p:nvPr/>
        </p:nvGrpSpPr>
        <p:grpSpPr>
          <a:xfrm>
            <a:off x="718455" y="6005534"/>
            <a:ext cx="2520000" cy="720000"/>
            <a:chOff x="348346" y="119741"/>
            <a:chExt cx="2520000" cy="720000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69" name="Rechteck 68"/>
            <p:cNvSpPr/>
            <p:nvPr/>
          </p:nvSpPr>
          <p:spPr>
            <a:xfrm>
              <a:off x="348346" y="119741"/>
              <a:ext cx="2520000" cy="720000"/>
            </a:xfrm>
            <a:prstGeom prst="rect">
              <a:avLst/>
            </a:prstGeom>
            <a:grp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70" name="Textfeld 69"/>
            <p:cNvSpPr txBox="1"/>
            <p:nvPr/>
          </p:nvSpPr>
          <p:spPr>
            <a:xfrm>
              <a:off x="435430" y="293914"/>
              <a:ext cx="2345827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1" dirty="0">
                  <a:latin typeface="Arial" charset="0"/>
                  <a:ea typeface="Arial" charset="0"/>
                  <a:cs typeface="Arial" charset="0"/>
                </a:rPr>
                <a:t>Luise bleibt leise.</a:t>
              </a:r>
            </a:p>
          </p:txBody>
        </p:sp>
      </p:grpSp>
      <p:grpSp>
        <p:nvGrpSpPr>
          <p:cNvPr id="71" name="Gruppierung 70"/>
          <p:cNvGrpSpPr/>
          <p:nvPr/>
        </p:nvGrpSpPr>
        <p:grpSpPr>
          <a:xfrm>
            <a:off x="3701135" y="523273"/>
            <a:ext cx="2520000" cy="720000"/>
            <a:chOff x="348346" y="119741"/>
            <a:chExt cx="2520000" cy="720000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72" name="Rechteck 71"/>
            <p:cNvSpPr/>
            <p:nvPr/>
          </p:nvSpPr>
          <p:spPr>
            <a:xfrm>
              <a:off x="348346" y="119741"/>
              <a:ext cx="2520000" cy="720000"/>
            </a:xfrm>
            <a:prstGeom prst="rect">
              <a:avLst/>
            </a:prstGeom>
            <a:grp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73" name="Textfeld 72"/>
            <p:cNvSpPr txBox="1"/>
            <p:nvPr/>
          </p:nvSpPr>
          <p:spPr>
            <a:xfrm>
              <a:off x="435430" y="293914"/>
              <a:ext cx="2345827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1" dirty="0">
                  <a:latin typeface="Arial" charset="0"/>
                  <a:ea typeface="Arial" charset="0"/>
                  <a:cs typeface="Arial" charset="0"/>
                </a:rPr>
                <a:t>Luise bleibt leise.</a:t>
              </a:r>
            </a:p>
          </p:txBody>
        </p:sp>
      </p:grpSp>
      <p:grpSp>
        <p:nvGrpSpPr>
          <p:cNvPr id="74" name="Gruppierung 73"/>
          <p:cNvGrpSpPr/>
          <p:nvPr/>
        </p:nvGrpSpPr>
        <p:grpSpPr>
          <a:xfrm>
            <a:off x="3701132" y="1303570"/>
            <a:ext cx="2520000" cy="720000"/>
            <a:chOff x="348346" y="119741"/>
            <a:chExt cx="2520000" cy="720000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75" name="Rechteck 74"/>
            <p:cNvSpPr/>
            <p:nvPr/>
          </p:nvSpPr>
          <p:spPr>
            <a:xfrm>
              <a:off x="348346" y="119741"/>
              <a:ext cx="2520000" cy="720000"/>
            </a:xfrm>
            <a:prstGeom prst="rect">
              <a:avLst/>
            </a:prstGeom>
            <a:grp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76" name="Textfeld 75"/>
            <p:cNvSpPr txBox="1"/>
            <p:nvPr/>
          </p:nvSpPr>
          <p:spPr>
            <a:xfrm>
              <a:off x="435430" y="293914"/>
              <a:ext cx="2345827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1" dirty="0">
                  <a:latin typeface="Arial" charset="0"/>
                  <a:ea typeface="Arial" charset="0"/>
                  <a:cs typeface="Arial" charset="0"/>
                </a:rPr>
                <a:t>Luise bleibt leise.</a:t>
              </a:r>
            </a:p>
          </p:txBody>
        </p:sp>
      </p:grpSp>
      <p:grpSp>
        <p:nvGrpSpPr>
          <p:cNvPr id="77" name="Gruppierung 76"/>
          <p:cNvGrpSpPr/>
          <p:nvPr/>
        </p:nvGrpSpPr>
        <p:grpSpPr>
          <a:xfrm>
            <a:off x="3701129" y="2083867"/>
            <a:ext cx="2520000" cy="720000"/>
            <a:chOff x="348346" y="119741"/>
            <a:chExt cx="2520000" cy="720000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78" name="Rechteck 77"/>
            <p:cNvSpPr/>
            <p:nvPr/>
          </p:nvSpPr>
          <p:spPr>
            <a:xfrm>
              <a:off x="348346" y="119741"/>
              <a:ext cx="2520000" cy="720000"/>
            </a:xfrm>
            <a:prstGeom prst="rect">
              <a:avLst/>
            </a:prstGeom>
            <a:grp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79" name="Textfeld 78"/>
            <p:cNvSpPr txBox="1"/>
            <p:nvPr/>
          </p:nvSpPr>
          <p:spPr>
            <a:xfrm>
              <a:off x="435430" y="293914"/>
              <a:ext cx="2345827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1" dirty="0">
                  <a:latin typeface="Arial" charset="0"/>
                  <a:ea typeface="Arial" charset="0"/>
                  <a:cs typeface="Arial" charset="0"/>
                </a:rPr>
                <a:t>Luise bleibt leise.</a:t>
              </a:r>
            </a:p>
          </p:txBody>
        </p:sp>
      </p:grpSp>
      <p:grpSp>
        <p:nvGrpSpPr>
          <p:cNvPr id="80" name="Gruppierung 79"/>
          <p:cNvGrpSpPr/>
          <p:nvPr/>
        </p:nvGrpSpPr>
        <p:grpSpPr>
          <a:xfrm>
            <a:off x="3701126" y="2864164"/>
            <a:ext cx="2520000" cy="720000"/>
            <a:chOff x="348346" y="119741"/>
            <a:chExt cx="2520000" cy="720000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81" name="Rechteck 80"/>
            <p:cNvSpPr/>
            <p:nvPr/>
          </p:nvSpPr>
          <p:spPr>
            <a:xfrm>
              <a:off x="348346" y="119741"/>
              <a:ext cx="2520000" cy="720000"/>
            </a:xfrm>
            <a:prstGeom prst="rect">
              <a:avLst/>
            </a:prstGeom>
            <a:grp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82" name="Textfeld 81"/>
            <p:cNvSpPr txBox="1"/>
            <p:nvPr/>
          </p:nvSpPr>
          <p:spPr>
            <a:xfrm>
              <a:off x="435430" y="293914"/>
              <a:ext cx="2345827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1" dirty="0">
                  <a:latin typeface="Arial" charset="0"/>
                  <a:ea typeface="Arial" charset="0"/>
                  <a:cs typeface="Arial" charset="0"/>
                </a:rPr>
                <a:t>Luise bleibt leise.</a:t>
              </a:r>
            </a:p>
          </p:txBody>
        </p:sp>
      </p:grpSp>
      <p:grpSp>
        <p:nvGrpSpPr>
          <p:cNvPr id="86" name="Gruppierung 85"/>
          <p:cNvGrpSpPr/>
          <p:nvPr/>
        </p:nvGrpSpPr>
        <p:grpSpPr>
          <a:xfrm>
            <a:off x="3701126" y="3656793"/>
            <a:ext cx="2520000" cy="720000"/>
            <a:chOff x="348346" y="119741"/>
            <a:chExt cx="2520000" cy="720000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87" name="Rechteck 86"/>
            <p:cNvSpPr/>
            <p:nvPr/>
          </p:nvSpPr>
          <p:spPr>
            <a:xfrm>
              <a:off x="348346" y="119741"/>
              <a:ext cx="2520000" cy="720000"/>
            </a:xfrm>
            <a:prstGeom prst="rect">
              <a:avLst/>
            </a:prstGeom>
            <a:grp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88" name="Textfeld 87"/>
            <p:cNvSpPr txBox="1"/>
            <p:nvPr/>
          </p:nvSpPr>
          <p:spPr>
            <a:xfrm>
              <a:off x="391540" y="293914"/>
              <a:ext cx="2432910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1" dirty="0">
                  <a:latin typeface="Arial" charset="0"/>
                  <a:ea typeface="Arial" charset="0"/>
                  <a:cs typeface="Arial" charset="0"/>
                </a:rPr>
                <a:t>Gut gemacht, Luise!</a:t>
              </a:r>
            </a:p>
          </p:txBody>
        </p:sp>
      </p:grpSp>
      <p:sp>
        <p:nvSpPr>
          <p:cNvPr id="90" name="Rechteck 89"/>
          <p:cNvSpPr/>
          <p:nvPr/>
        </p:nvSpPr>
        <p:spPr>
          <a:xfrm>
            <a:off x="3701123" y="4442095"/>
            <a:ext cx="2520000" cy="72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/>
          </a:p>
        </p:txBody>
      </p:sp>
      <p:sp>
        <p:nvSpPr>
          <p:cNvPr id="93" name="Rechteck 92"/>
          <p:cNvSpPr/>
          <p:nvPr/>
        </p:nvSpPr>
        <p:spPr>
          <a:xfrm>
            <a:off x="3701120" y="5227397"/>
            <a:ext cx="2520000" cy="72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/>
          </a:p>
        </p:txBody>
      </p:sp>
      <p:sp>
        <p:nvSpPr>
          <p:cNvPr id="98" name="Textfeld 97">
            <a:extLst>
              <a:ext uri="{FF2B5EF4-FFF2-40B4-BE49-F238E27FC236}">
                <a16:creationId xmlns:a16="http://schemas.microsoft.com/office/drawing/2014/main" id="{822CD510-7A8D-D247-9E12-575C1A28B556}"/>
              </a:ext>
            </a:extLst>
          </p:cNvPr>
          <p:cNvSpPr txBox="1"/>
          <p:nvPr/>
        </p:nvSpPr>
        <p:spPr>
          <a:xfrm>
            <a:off x="3744320" y="4623065"/>
            <a:ext cx="243291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b="1" dirty="0">
                <a:latin typeface="Arial" charset="0"/>
                <a:ea typeface="Arial" charset="0"/>
                <a:cs typeface="Arial" charset="0"/>
              </a:rPr>
              <a:t>Gut gemacht, Luise!</a:t>
            </a:r>
          </a:p>
        </p:txBody>
      </p:sp>
      <p:sp>
        <p:nvSpPr>
          <p:cNvPr id="99" name="Textfeld 98">
            <a:extLst>
              <a:ext uri="{FF2B5EF4-FFF2-40B4-BE49-F238E27FC236}">
                <a16:creationId xmlns:a16="http://schemas.microsoft.com/office/drawing/2014/main" id="{1960ECBC-5F30-5F45-A950-07EAFBDFA9C1}"/>
              </a:ext>
            </a:extLst>
          </p:cNvPr>
          <p:cNvSpPr txBox="1"/>
          <p:nvPr/>
        </p:nvSpPr>
        <p:spPr>
          <a:xfrm>
            <a:off x="3744320" y="5396718"/>
            <a:ext cx="243291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b="1" dirty="0">
                <a:latin typeface="Arial" charset="0"/>
                <a:ea typeface="Arial" charset="0"/>
                <a:cs typeface="Arial" charset="0"/>
              </a:rPr>
              <a:t>Gut gemacht, Luise!</a:t>
            </a:r>
          </a:p>
        </p:txBody>
      </p:sp>
      <p:sp>
        <p:nvSpPr>
          <p:cNvPr id="100" name="Rechteck 99">
            <a:extLst>
              <a:ext uri="{FF2B5EF4-FFF2-40B4-BE49-F238E27FC236}">
                <a16:creationId xmlns:a16="http://schemas.microsoft.com/office/drawing/2014/main" id="{1E8064D0-FED3-B041-908C-813D72705630}"/>
              </a:ext>
            </a:extLst>
          </p:cNvPr>
          <p:cNvSpPr/>
          <p:nvPr/>
        </p:nvSpPr>
        <p:spPr>
          <a:xfrm>
            <a:off x="3701120" y="6002689"/>
            <a:ext cx="2520000" cy="72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/>
          </a:p>
        </p:txBody>
      </p:sp>
      <p:sp>
        <p:nvSpPr>
          <p:cNvPr id="101" name="Textfeld 100">
            <a:extLst>
              <a:ext uri="{FF2B5EF4-FFF2-40B4-BE49-F238E27FC236}">
                <a16:creationId xmlns:a16="http://schemas.microsoft.com/office/drawing/2014/main" id="{4AF52108-828B-1A42-AE21-A3B69E1A0473}"/>
              </a:ext>
            </a:extLst>
          </p:cNvPr>
          <p:cNvSpPr txBox="1"/>
          <p:nvPr/>
        </p:nvSpPr>
        <p:spPr>
          <a:xfrm>
            <a:off x="3744320" y="6172010"/>
            <a:ext cx="243291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b="1" dirty="0">
                <a:latin typeface="Arial" charset="0"/>
                <a:ea typeface="Arial" charset="0"/>
                <a:cs typeface="Arial" charset="0"/>
              </a:rPr>
              <a:t>Gut gemacht, Luise!</a:t>
            </a:r>
          </a:p>
        </p:txBody>
      </p:sp>
      <p:grpSp>
        <p:nvGrpSpPr>
          <p:cNvPr id="105" name="Gruppierung 85">
            <a:extLst>
              <a:ext uri="{FF2B5EF4-FFF2-40B4-BE49-F238E27FC236}">
                <a16:creationId xmlns:a16="http://schemas.microsoft.com/office/drawing/2014/main" id="{9FD6440D-D674-E64B-B1E3-83BBFB3AF7FB}"/>
              </a:ext>
            </a:extLst>
          </p:cNvPr>
          <p:cNvGrpSpPr/>
          <p:nvPr/>
        </p:nvGrpSpPr>
        <p:grpSpPr>
          <a:xfrm>
            <a:off x="6683812" y="523363"/>
            <a:ext cx="2520000" cy="720000"/>
            <a:chOff x="348346" y="119741"/>
            <a:chExt cx="2520000" cy="720000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06" name="Rechteck 105">
              <a:extLst>
                <a:ext uri="{FF2B5EF4-FFF2-40B4-BE49-F238E27FC236}">
                  <a16:creationId xmlns:a16="http://schemas.microsoft.com/office/drawing/2014/main" id="{C38FDA63-F969-4A40-A3B5-F82277DA432C}"/>
                </a:ext>
              </a:extLst>
            </p:cNvPr>
            <p:cNvSpPr/>
            <p:nvPr/>
          </p:nvSpPr>
          <p:spPr>
            <a:xfrm>
              <a:off x="348346" y="119741"/>
              <a:ext cx="2520000" cy="720000"/>
            </a:xfrm>
            <a:prstGeom prst="rect">
              <a:avLst/>
            </a:prstGeom>
            <a:grp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07" name="Textfeld 106">
              <a:extLst>
                <a:ext uri="{FF2B5EF4-FFF2-40B4-BE49-F238E27FC236}">
                  <a16:creationId xmlns:a16="http://schemas.microsoft.com/office/drawing/2014/main" id="{A3100C19-3B05-4B43-B9F6-258222561AD3}"/>
                </a:ext>
              </a:extLst>
            </p:cNvPr>
            <p:cNvSpPr txBox="1"/>
            <p:nvPr/>
          </p:nvSpPr>
          <p:spPr>
            <a:xfrm>
              <a:off x="391540" y="293914"/>
              <a:ext cx="2432910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1" dirty="0">
                  <a:latin typeface="Arial" charset="0"/>
                  <a:ea typeface="Arial" charset="0"/>
                  <a:cs typeface="Arial" charset="0"/>
                </a:rPr>
                <a:t>Gut gemacht, Luise!</a:t>
              </a:r>
            </a:p>
          </p:txBody>
        </p:sp>
      </p:grpSp>
      <p:grpSp>
        <p:nvGrpSpPr>
          <p:cNvPr id="108" name="Gruppierung 85">
            <a:extLst>
              <a:ext uri="{FF2B5EF4-FFF2-40B4-BE49-F238E27FC236}">
                <a16:creationId xmlns:a16="http://schemas.microsoft.com/office/drawing/2014/main" id="{E1A58B32-8D7F-354D-A638-D1706D2EB727}"/>
              </a:ext>
            </a:extLst>
          </p:cNvPr>
          <p:cNvGrpSpPr/>
          <p:nvPr/>
        </p:nvGrpSpPr>
        <p:grpSpPr>
          <a:xfrm>
            <a:off x="6683812" y="1300339"/>
            <a:ext cx="2520000" cy="720000"/>
            <a:chOff x="348346" y="119741"/>
            <a:chExt cx="2520000" cy="720000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09" name="Rechteck 108">
              <a:extLst>
                <a:ext uri="{FF2B5EF4-FFF2-40B4-BE49-F238E27FC236}">
                  <a16:creationId xmlns:a16="http://schemas.microsoft.com/office/drawing/2014/main" id="{C123ED28-D943-B24C-BD73-6A2C545FE764}"/>
                </a:ext>
              </a:extLst>
            </p:cNvPr>
            <p:cNvSpPr/>
            <p:nvPr/>
          </p:nvSpPr>
          <p:spPr>
            <a:xfrm>
              <a:off x="348346" y="119741"/>
              <a:ext cx="2520000" cy="720000"/>
            </a:xfrm>
            <a:prstGeom prst="rect">
              <a:avLst/>
            </a:prstGeom>
            <a:grp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10" name="Textfeld 109">
              <a:extLst>
                <a:ext uri="{FF2B5EF4-FFF2-40B4-BE49-F238E27FC236}">
                  <a16:creationId xmlns:a16="http://schemas.microsoft.com/office/drawing/2014/main" id="{06B9CDE6-1A79-0B4D-857D-7D2BB4BE7318}"/>
                </a:ext>
              </a:extLst>
            </p:cNvPr>
            <p:cNvSpPr txBox="1"/>
            <p:nvPr/>
          </p:nvSpPr>
          <p:spPr>
            <a:xfrm>
              <a:off x="391540" y="293914"/>
              <a:ext cx="2432910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1" dirty="0">
                  <a:latin typeface="Arial" charset="0"/>
                  <a:ea typeface="Arial" charset="0"/>
                  <a:cs typeface="Arial" charset="0"/>
                </a:rPr>
                <a:t>Gut gemacht, Luise!</a:t>
              </a:r>
            </a:p>
          </p:txBody>
        </p:sp>
      </p:grpSp>
      <p:grpSp>
        <p:nvGrpSpPr>
          <p:cNvPr id="111" name="Gruppierung 85">
            <a:extLst>
              <a:ext uri="{FF2B5EF4-FFF2-40B4-BE49-F238E27FC236}">
                <a16:creationId xmlns:a16="http://schemas.microsoft.com/office/drawing/2014/main" id="{0CDAD563-3C06-F14A-9672-0B02C5F8D943}"/>
              </a:ext>
            </a:extLst>
          </p:cNvPr>
          <p:cNvGrpSpPr/>
          <p:nvPr/>
        </p:nvGrpSpPr>
        <p:grpSpPr>
          <a:xfrm>
            <a:off x="6684315" y="2089649"/>
            <a:ext cx="2520000" cy="720000"/>
            <a:chOff x="348346" y="119741"/>
            <a:chExt cx="2520000" cy="720000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12" name="Rechteck 111">
              <a:extLst>
                <a:ext uri="{FF2B5EF4-FFF2-40B4-BE49-F238E27FC236}">
                  <a16:creationId xmlns:a16="http://schemas.microsoft.com/office/drawing/2014/main" id="{93D63DE5-9356-9741-A4BC-AE09FF36E07B}"/>
                </a:ext>
              </a:extLst>
            </p:cNvPr>
            <p:cNvSpPr/>
            <p:nvPr/>
          </p:nvSpPr>
          <p:spPr>
            <a:xfrm>
              <a:off x="348346" y="119741"/>
              <a:ext cx="2520000" cy="720000"/>
            </a:xfrm>
            <a:prstGeom prst="rect">
              <a:avLst/>
            </a:prstGeom>
            <a:grp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13" name="Textfeld 112">
              <a:extLst>
                <a:ext uri="{FF2B5EF4-FFF2-40B4-BE49-F238E27FC236}">
                  <a16:creationId xmlns:a16="http://schemas.microsoft.com/office/drawing/2014/main" id="{F5BD45AB-CEB8-024D-BB7A-FC02C7B4E7D5}"/>
                </a:ext>
              </a:extLst>
            </p:cNvPr>
            <p:cNvSpPr txBox="1"/>
            <p:nvPr/>
          </p:nvSpPr>
          <p:spPr>
            <a:xfrm>
              <a:off x="391540" y="293914"/>
              <a:ext cx="2432910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1" dirty="0">
                  <a:latin typeface="Arial" charset="0"/>
                  <a:ea typeface="Arial" charset="0"/>
                  <a:cs typeface="Arial" charset="0"/>
                </a:rPr>
                <a:t>Gut gemacht, Luise!</a:t>
              </a:r>
            </a:p>
          </p:txBody>
        </p:sp>
      </p:grpSp>
      <p:grpSp>
        <p:nvGrpSpPr>
          <p:cNvPr id="114" name="Gruppierung 85">
            <a:extLst>
              <a:ext uri="{FF2B5EF4-FFF2-40B4-BE49-F238E27FC236}">
                <a16:creationId xmlns:a16="http://schemas.microsoft.com/office/drawing/2014/main" id="{D18975DB-CC25-7540-826C-B543F761A561}"/>
              </a:ext>
            </a:extLst>
          </p:cNvPr>
          <p:cNvGrpSpPr/>
          <p:nvPr/>
        </p:nvGrpSpPr>
        <p:grpSpPr>
          <a:xfrm>
            <a:off x="6683812" y="2872417"/>
            <a:ext cx="2520000" cy="720000"/>
            <a:chOff x="348346" y="119741"/>
            <a:chExt cx="2520000" cy="720000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15" name="Rechteck 114">
              <a:extLst>
                <a:ext uri="{FF2B5EF4-FFF2-40B4-BE49-F238E27FC236}">
                  <a16:creationId xmlns:a16="http://schemas.microsoft.com/office/drawing/2014/main" id="{280A0A53-44AA-CE4E-AEA2-88E60B887895}"/>
                </a:ext>
              </a:extLst>
            </p:cNvPr>
            <p:cNvSpPr/>
            <p:nvPr/>
          </p:nvSpPr>
          <p:spPr>
            <a:xfrm>
              <a:off x="348346" y="119741"/>
              <a:ext cx="2520000" cy="720000"/>
            </a:xfrm>
            <a:prstGeom prst="rect">
              <a:avLst/>
            </a:prstGeom>
            <a:grp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16" name="Textfeld 115">
              <a:extLst>
                <a:ext uri="{FF2B5EF4-FFF2-40B4-BE49-F238E27FC236}">
                  <a16:creationId xmlns:a16="http://schemas.microsoft.com/office/drawing/2014/main" id="{B4BB2CBE-7F53-F74B-BA26-EAD1371BA87F}"/>
                </a:ext>
              </a:extLst>
            </p:cNvPr>
            <p:cNvSpPr txBox="1"/>
            <p:nvPr/>
          </p:nvSpPr>
          <p:spPr>
            <a:xfrm>
              <a:off x="391540" y="293914"/>
              <a:ext cx="2432910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1" dirty="0">
                  <a:latin typeface="Arial" charset="0"/>
                  <a:ea typeface="Arial" charset="0"/>
                  <a:cs typeface="Arial" charset="0"/>
                </a:rPr>
                <a:t>Gut gemacht, Luise!</a:t>
              </a:r>
            </a:p>
          </p:txBody>
        </p:sp>
      </p:grpSp>
      <p:grpSp>
        <p:nvGrpSpPr>
          <p:cNvPr id="117" name="Gruppierung 85">
            <a:extLst>
              <a:ext uri="{FF2B5EF4-FFF2-40B4-BE49-F238E27FC236}">
                <a16:creationId xmlns:a16="http://schemas.microsoft.com/office/drawing/2014/main" id="{3EB5867B-E75E-3642-9BAB-79072E7A5C4B}"/>
              </a:ext>
            </a:extLst>
          </p:cNvPr>
          <p:cNvGrpSpPr/>
          <p:nvPr/>
        </p:nvGrpSpPr>
        <p:grpSpPr>
          <a:xfrm>
            <a:off x="6683812" y="3655406"/>
            <a:ext cx="2520000" cy="720000"/>
            <a:chOff x="348346" y="119741"/>
            <a:chExt cx="2520000" cy="720000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18" name="Rechteck 117">
              <a:extLst>
                <a:ext uri="{FF2B5EF4-FFF2-40B4-BE49-F238E27FC236}">
                  <a16:creationId xmlns:a16="http://schemas.microsoft.com/office/drawing/2014/main" id="{DCE44316-07F4-A046-80D2-BF0FA8B49183}"/>
                </a:ext>
              </a:extLst>
            </p:cNvPr>
            <p:cNvSpPr/>
            <p:nvPr/>
          </p:nvSpPr>
          <p:spPr>
            <a:xfrm>
              <a:off x="348346" y="119741"/>
              <a:ext cx="2520000" cy="720000"/>
            </a:xfrm>
            <a:prstGeom prst="rect">
              <a:avLst/>
            </a:prstGeom>
            <a:grp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19" name="Textfeld 118">
              <a:extLst>
                <a:ext uri="{FF2B5EF4-FFF2-40B4-BE49-F238E27FC236}">
                  <a16:creationId xmlns:a16="http://schemas.microsoft.com/office/drawing/2014/main" id="{5BDF7D61-A8F6-D148-8125-616ECA0EB122}"/>
                </a:ext>
              </a:extLst>
            </p:cNvPr>
            <p:cNvSpPr txBox="1"/>
            <p:nvPr/>
          </p:nvSpPr>
          <p:spPr>
            <a:xfrm>
              <a:off x="391540" y="293914"/>
              <a:ext cx="2432910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1" dirty="0">
                  <a:latin typeface="Arial" charset="0"/>
                  <a:ea typeface="Arial" charset="0"/>
                  <a:cs typeface="Arial" charset="0"/>
                </a:rPr>
                <a:t>Gut gemacht, Luise!</a:t>
              </a:r>
            </a:p>
          </p:txBody>
        </p:sp>
      </p:grpSp>
      <p:grpSp>
        <p:nvGrpSpPr>
          <p:cNvPr id="120" name="Gruppierung 85">
            <a:extLst>
              <a:ext uri="{FF2B5EF4-FFF2-40B4-BE49-F238E27FC236}">
                <a16:creationId xmlns:a16="http://schemas.microsoft.com/office/drawing/2014/main" id="{49BD89B0-2FA4-3B46-8AB2-674E761B59BE}"/>
              </a:ext>
            </a:extLst>
          </p:cNvPr>
          <p:cNvGrpSpPr/>
          <p:nvPr/>
        </p:nvGrpSpPr>
        <p:grpSpPr>
          <a:xfrm>
            <a:off x="6683812" y="4438395"/>
            <a:ext cx="2520000" cy="720000"/>
            <a:chOff x="348346" y="119741"/>
            <a:chExt cx="2520000" cy="720000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21" name="Rechteck 120">
              <a:extLst>
                <a:ext uri="{FF2B5EF4-FFF2-40B4-BE49-F238E27FC236}">
                  <a16:creationId xmlns:a16="http://schemas.microsoft.com/office/drawing/2014/main" id="{0DB289FD-9F09-3548-8615-4BA5925F6903}"/>
                </a:ext>
              </a:extLst>
            </p:cNvPr>
            <p:cNvSpPr/>
            <p:nvPr/>
          </p:nvSpPr>
          <p:spPr>
            <a:xfrm>
              <a:off x="348346" y="119741"/>
              <a:ext cx="2520000" cy="720000"/>
            </a:xfrm>
            <a:prstGeom prst="rect">
              <a:avLst/>
            </a:prstGeom>
            <a:grp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22" name="Textfeld 121">
              <a:extLst>
                <a:ext uri="{FF2B5EF4-FFF2-40B4-BE49-F238E27FC236}">
                  <a16:creationId xmlns:a16="http://schemas.microsoft.com/office/drawing/2014/main" id="{A16F0BCE-1F4F-1F4B-A778-E5CE933225F2}"/>
                </a:ext>
              </a:extLst>
            </p:cNvPr>
            <p:cNvSpPr txBox="1"/>
            <p:nvPr/>
          </p:nvSpPr>
          <p:spPr>
            <a:xfrm>
              <a:off x="391540" y="293914"/>
              <a:ext cx="2432910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1" dirty="0">
                  <a:latin typeface="Arial" charset="0"/>
                  <a:ea typeface="Arial" charset="0"/>
                  <a:cs typeface="Arial" charset="0"/>
                </a:rPr>
                <a:t>Gut gemacht, Luise!</a:t>
              </a:r>
            </a:p>
          </p:txBody>
        </p:sp>
      </p:grpSp>
      <p:grpSp>
        <p:nvGrpSpPr>
          <p:cNvPr id="123" name="Gruppierung 85">
            <a:extLst>
              <a:ext uri="{FF2B5EF4-FFF2-40B4-BE49-F238E27FC236}">
                <a16:creationId xmlns:a16="http://schemas.microsoft.com/office/drawing/2014/main" id="{0F7A1C09-6B41-B944-8040-0E9BB1E8EC14}"/>
              </a:ext>
            </a:extLst>
          </p:cNvPr>
          <p:cNvGrpSpPr/>
          <p:nvPr/>
        </p:nvGrpSpPr>
        <p:grpSpPr>
          <a:xfrm>
            <a:off x="6683812" y="5221384"/>
            <a:ext cx="2520000" cy="720000"/>
            <a:chOff x="348346" y="119741"/>
            <a:chExt cx="2520000" cy="720000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24" name="Rechteck 123">
              <a:extLst>
                <a:ext uri="{FF2B5EF4-FFF2-40B4-BE49-F238E27FC236}">
                  <a16:creationId xmlns:a16="http://schemas.microsoft.com/office/drawing/2014/main" id="{8B91F081-AFF5-9E4C-ABDF-9CF14065C15E}"/>
                </a:ext>
              </a:extLst>
            </p:cNvPr>
            <p:cNvSpPr/>
            <p:nvPr/>
          </p:nvSpPr>
          <p:spPr>
            <a:xfrm>
              <a:off x="348346" y="119741"/>
              <a:ext cx="2520000" cy="720000"/>
            </a:xfrm>
            <a:prstGeom prst="rect">
              <a:avLst/>
            </a:prstGeom>
            <a:grp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25" name="Textfeld 124">
              <a:extLst>
                <a:ext uri="{FF2B5EF4-FFF2-40B4-BE49-F238E27FC236}">
                  <a16:creationId xmlns:a16="http://schemas.microsoft.com/office/drawing/2014/main" id="{C6F23AB9-E70A-3142-A361-3CF218C5CC47}"/>
                </a:ext>
              </a:extLst>
            </p:cNvPr>
            <p:cNvSpPr txBox="1"/>
            <p:nvPr/>
          </p:nvSpPr>
          <p:spPr>
            <a:xfrm>
              <a:off x="391540" y="293914"/>
              <a:ext cx="2432910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1" dirty="0">
                  <a:latin typeface="Arial" charset="0"/>
                  <a:ea typeface="Arial" charset="0"/>
                  <a:cs typeface="Arial" charset="0"/>
                </a:rPr>
                <a:t>Gut gemacht, Luise!</a:t>
              </a:r>
            </a:p>
          </p:txBody>
        </p:sp>
      </p:grpSp>
      <p:grpSp>
        <p:nvGrpSpPr>
          <p:cNvPr id="126" name="Gruppierung 85">
            <a:extLst>
              <a:ext uri="{FF2B5EF4-FFF2-40B4-BE49-F238E27FC236}">
                <a16:creationId xmlns:a16="http://schemas.microsoft.com/office/drawing/2014/main" id="{BBB51B27-8117-E94D-980E-FF9B920193E1}"/>
              </a:ext>
            </a:extLst>
          </p:cNvPr>
          <p:cNvGrpSpPr/>
          <p:nvPr/>
        </p:nvGrpSpPr>
        <p:grpSpPr>
          <a:xfrm>
            <a:off x="6683461" y="6004373"/>
            <a:ext cx="2520000" cy="720000"/>
            <a:chOff x="348346" y="119741"/>
            <a:chExt cx="2520000" cy="720000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27" name="Rechteck 126">
              <a:extLst>
                <a:ext uri="{FF2B5EF4-FFF2-40B4-BE49-F238E27FC236}">
                  <a16:creationId xmlns:a16="http://schemas.microsoft.com/office/drawing/2014/main" id="{C7307380-396D-3D45-9525-999481BB8D09}"/>
                </a:ext>
              </a:extLst>
            </p:cNvPr>
            <p:cNvSpPr/>
            <p:nvPr/>
          </p:nvSpPr>
          <p:spPr>
            <a:xfrm>
              <a:off x="348346" y="119741"/>
              <a:ext cx="2520000" cy="720000"/>
            </a:xfrm>
            <a:prstGeom prst="rect">
              <a:avLst/>
            </a:prstGeom>
            <a:grp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28" name="Textfeld 127">
              <a:extLst>
                <a:ext uri="{FF2B5EF4-FFF2-40B4-BE49-F238E27FC236}">
                  <a16:creationId xmlns:a16="http://schemas.microsoft.com/office/drawing/2014/main" id="{E883CCBD-7275-FD49-A741-2B8E9CF3DE12}"/>
                </a:ext>
              </a:extLst>
            </p:cNvPr>
            <p:cNvSpPr txBox="1"/>
            <p:nvPr/>
          </p:nvSpPr>
          <p:spPr>
            <a:xfrm>
              <a:off x="391540" y="293914"/>
              <a:ext cx="2432910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1" dirty="0">
                  <a:latin typeface="Arial" charset="0"/>
                  <a:ea typeface="Arial" charset="0"/>
                  <a:cs typeface="Arial" charset="0"/>
                </a:rPr>
                <a:t>Gut gemacht, Luise!</a:t>
              </a:r>
            </a:p>
          </p:txBody>
        </p:sp>
      </p:grpSp>
      <p:graphicFrame>
        <p:nvGraphicFramePr>
          <p:cNvPr id="84" name="Tabelle 83">
            <a:extLst>
              <a:ext uri="{FF2B5EF4-FFF2-40B4-BE49-F238E27FC236}">
                <a16:creationId xmlns:a16="http://schemas.microsoft.com/office/drawing/2014/main" id="{A88D84B1-B29A-D64C-B0FA-4CACD9EC04C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73252" y="98470"/>
          <a:ext cx="8485372" cy="3657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356470">
                  <a:extLst>
                    <a:ext uri="{9D8B030D-6E8A-4147-A177-3AD203B41FA5}">
                      <a16:colId xmlns:a16="http://schemas.microsoft.com/office/drawing/2014/main" val="3921029453"/>
                    </a:ext>
                  </a:extLst>
                </a:gridCol>
                <a:gridCol w="1379349">
                  <a:extLst>
                    <a:ext uri="{9D8B030D-6E8A-4147-A177-3AD203B41FA5}">
                      <a16:colId xmlns:a16="http://schemas.microsoft.com/office/drawing/2014/main" val="971684361"/>
                    </a:ext>
                  </a:extLst>
                </a:gridCol>
                <a:gridCol w="3628210">
                  <a:extLst>
                    <a:ext uri="{9D8B030D-6E8A-4147-A177-3AD203B41FA5}">
                      <a16:colId xmlns:a16="http://schemas.microsoft.com/office/drawing/2014/main" val="3962300620"/>
                    </a:ext>
                  </a:extLst>
                </a:gridCol>
                <a:gridCol w="2121343">
                  <a:extLst>
                    <a:ext uri="{9D8B030D-6E8A-4147-A177-3AD203B41FA5}">
                      <a16:colId xmlns:a16="http://schemas.microsoft.com/office/drawing/2014/main" val="23239198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Titel</a:t>
                      </a:r>
                      <a:endParaRPr lang="de-DE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Autor/in</a:t>
                      </a:r>
                      <a:endParaRPr lang="de-DE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Unterrichtsmaterial</a:t>
                      </a:r>
                      <a:endParaRPr lang="de-D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Jahrgangsstufe</a:t>
                      </a:r>
                      <a:endParaRPr lang="de-DE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64843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Die Leise Luise</a:t>
                      </a:r>
                      <a:endParaRPr lang="de-DE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Renus Berbig</a:t>
                      </a:r>
                      <a:endParaRPr lang="de-DE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Meinungs- und </a:t>
                      </a:r>
                      <a:r>
                        <a:rPr lang="de-DE" sz="12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Fazitkarten</a:t>
                      </a:r>
                      <a:endParaRPr lang="de-D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1/2</a:t>
                      </a:r>
                      <a:endParaRPr lang="de-D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44728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2422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uppierung 22"/>
          <p:cNvGrpSpPr/>
          <p:nvPr/>
        </p:nvGrpSpPr>
        <p:grpSpPr>
          <a:xfrm>
            <a:off x="664025" y="356994"/>
            <a:ext cx="2520000" cy="720000"/>
            <a:chOff x="348346" y="119741"/>
            <a:chExt cx="2520000" cy="720000"/>
          </a:xfrm>
          <a:solidFill>
            <a:srgbClr val="FFC8BE"/>
          </a:solidFill>
        </p:grpSpPr>
        <p:sp>
          <p:nvSpPr>
            <p:cNvPr id="24" name="Rechteck 23"/>
            <p:cNvSpPr/>
            <p:nvPr/>
          </p:nvSpPr>
          <p:spPr>
            <a:xfrm>
              <a:off x="348346" y="119741"/>
              <a:ext cx="2520000" cy="720000"/>
            </a:xfrm>
            <a:prstGeom prst="rect">
              <a:avLst/>
            </a:prstGeom>
            <a:grp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25" name="Textfeld 24"/>
            <p:cNvSpPr txBox="1"/>
            <p:nvPr/>
          </p:nvSpPr>
          <p:spPr>
            <a:xfrm>
              <a:off x="410915" y="293914"/>
              <a:ext cx="2381230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1" dirty="0">
                  <a:latin typeface="Arial" charset="0"/>
                  <a:ea typeface="Arial" charset="0"/>
                  <a:cs typeface="Arial" charset="0"/>
                </a:rPr>
                <a:t>Luise wird laut.</a:t>
              </a:r>
            </a:p>
          </p:txBody>
        </p:sp>
      </p:grpSp>
      <p:grpSp>
        <p:nvGrpSpPr>
          <p:cNvPr id="80" name="Gruppierung 79"/>
          <p:cNvGrpSpPr/>
          <p:nvPr/>
        </p:nvGrpSpPr>
        <p:grpSpPr>
          <a:xfrm>
            <a:off x="664025" y="1139988"/>
            <a:ext cx="2520000" cy="720000"/>
            <a:chOff x="348346" y="119741"/>
            <a:chExt cx="2520000" cy="720000"/>
          </a:xfrm>
          <a:solidFill>
            <a:srgbClr val="FFC8BE"/>
          </a:solidFill>
        </p:grpSpPr>
        <p:sp>
          <p:nvSpPr>
            <p:cNvPr id="81" name="Rechteck 80"/>
            <p:cNvSpPr/>
            <p:nvPr/>
          </p:nvSpPr>
          <p:spPr>
            <a:xfrm>
              <a:off x="348346" y="119741"/>
              <a:ext cx="2520000" cy="720000"/>
            </a:xfrm>
            <a:prstGeom prst="rect">
              <a:avLst/>
            </a:prstGeom>
            <a:grp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82" name="Textfeld 81"/>
            <p:cNvSpPr txBox="1"/>
            <p:nvPr/>
          </p:nvSpPr>
          <p:spPr>
            <a:xfrm>
              <a:off x="410915" y="293914"/>
              <a:ext cx="2381230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1" dirty="0">
                  <a:latin typeface="Arial" charset="0"/>
                  <a:ea typeface="Arial" charset="0"/>
                  <a:cs typeface="Arial" charset="0"/>
                </a:rPr>
                <a:t>Luise wird laut.</a:t>
              </a:r>
            </a:p>
          </p:txBody>
        </p:sp>
      </p:grpSp>
      <p:grpSp>
        <p:nvGrpSpPr>
          <p:cNvPr id="83" name="Gruppierung 82"/>
          <p:cNvGrpSpPr/>
          <p:nvPr/>
        </p:nvGrpSpPr>
        <p:grpSpPr>
          <a:xfrm>
            <a:off x="664025" y="1922982"/>
            <a:ext cx="2520000" cy="720000"/>
            <a:chOff x="348346" y="119741"/>
            <a:chExt cx="2520000" cy="720000"/>
          </a:xfrm>
          <a:solidFill>
            <a:srgbClr val="FFC8BE"/>
          </a:solidFill>
        </p:grpSpPr>
        <p:sp>
          <p:nvSpPr>
            <p:cNvPr id="84" name="Rechteck 83"/>
            <p:cNvSpPr/>
            <p:nvPr/>
          </p:nvSpPr>
          <p:spPr>
            <a:xfrm>
              <a:off x="348346" y="119741"/>
              <a:ext cx="2520000" cy="720000"/>
            </a:xfrm>
            <a:prstGeom prst="rect">
              <a:avLst/>
            </a:prstGeom>
            <a:grp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85" name="Textfeld 84"/>
            <p:cNvSpPr txBox="1"/>
            <p:nvPr/>
          </p:nvSpPr>
          <p:spPr>
            <a:xfrm>
              <a:off x="410915" y="293914"/>
              <a:ext cx="2381230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1" dirty="0">
                  <a:latin typeface="Arial" charset="0"/>
                  <a:ea typeface="Arial" charset="0"/>
                  <a:cs typeface="Arial" charset="0"/>
                </a:rPr>
                <a:t>Luise wird laut.</a:t>
              </a:r>
            </a:p>
          </p:txBody>
        </p:sp>
      </p:grpSp>
      <p:grpSp>
        <p:nvGrpSpPr>
          <p:cNvPr id="86" name="Gruppierung 85"/>
          <p:cNvGrpSpPr/>
          <p:nvPr/>
        </p:nvGrpSpPr>
        <p:grpSpPr>
          <a:xfrm>
            <a:off x="664025" y="2705976"/>
            <a:ext cx="2520000" cy="720000"/>
            <a:chOff x="348346" y="119741"/>
            <a:chExt cx="2520000" cy="720000"/>
          </a:xfrm>
          <a:solidFill>
            <a:srgbClr val="FFC8BE"/>
          </a:solidFill>
        </p:grpSpPr>
        <p:sp>
          <p:nvSpPr>
            <p:cNvPr id="87" name="Rechteck 86"/>
            <p:cNvSpPr/>
            <p:nvPr/>
          </p:nvSpPr>
          <p:spPr>
            <a:xfrm>
              <a:off x="348346" y="119741"/>
              <a:ext cx="2520000" cy="720000"/>
            </a:xfrm>
            <a:prstGeom prst="rect">
              <a:avLst/>
            </a:prstGeom>
            <a:grp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88" name="Textfeld 87"/>
            <p:cNvSpPr txBox="1"/>
            <p:nvPr/>
          </p:nvSpPr>
          <p:spPr>
            <a:xfrm>
              <a:off x="410915" y="293914"/>
              <a:ext cx="2381230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1" dirty="0">
                  <a:latin typeface="Arial" charset="0"/>
                  <a:ea typeface="Arial" charset="0"/>
                  <a:cs typeface="Arial" charset="0"/>
                </a:rPr>
                <a:t>Luise wird laut.</a:t>
              </a:r>
            </a:p>
          </p:txBody>
        </p:sp>
      </p:grpSp>
      <p:grpSp>
        <p:nvGrpSpPr>
          <p:cNvPr id="89" name="Gruppierung 88"/>
          <p:cNvGrpSpPr/>
          <p:nvPr/>
        </p:nvGrpSpPr>
        <p:grpSpPr>
          <a:xfrm>
            <a:off x="664025" y="3488970"/>
            <a:ext cx="2520000" cy="720000"/>
            <a:chOff x="348346" y="119741"/>
            <a:chExt cx="2520000" cy="720000"/>
          </a:xfrm>
          <a:solidFill>
            <a:srgbClr val="FFC8BE"/>
          </a:solidFill>
        </p:grpSpPr>
        <p:sp>
          <p:nvSpPr>
            <p:cNvPr id="90" name="Rechteck 89"/>
            <p:cNvSpPr/>
            <p:nvPr/>
          </p:nvSpPr>
          <p:spPr>
            <a:xfrm>
              <a:off x="348346" y="119741"/>
              <a:ext cx="2520000" cy="720000"/>
            </a:xfrm>
            <a:prstGeom prst="rect">
              <a:avLst/>
            </a:prstGeom>
            <a:grp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91" name="Textfeld 90"/>
            <p:cNvSpPr txBox="1"/>
            <p:nvPr/>
          </p:nvSpPr>
          <p:spPr>
            <a:xfrm>
              <a:off x="410915" y="293914"/>
              <a:ext cx="2381230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1" dirty="0">
                  <a:latin typeface="Arial" charset="0"/>
                  <a:ea typeface="Arial" charset="0"/>
                  <a:cs typeface="Arial" charset="0"/>
                </a:rPr>
                <a:t>Luise wird laut.</a:t>
              </a:r>
            </a:p>
          </p:txBody>
        </p:sp>
      </p:grpSp>
      <p:grpSp>
        <p:nvGrpSpPr>
          <p:cNvPr id="92" name="Gruppierung 91"/>
          <p:cNvGrpSpPr/>
          <p:nvPr/>
        </p:nvGrpSpPr>
        <p:grpSpPr>
          <a:xfrm>
            <a:off x="664025" y="4271964"/>
            <a:ext cx="2520000" cy="720000"/>
            <a:chOff x="348346" y="119741"/>
            <a:chExt cx="2520000" cy="720000"/>
          </a:xfrm>
          <a:solidFill>
            <a:srgbClr val="FFC8BE"/>
          </a:solidFill>
        </p:grpSpPr>
        <p:sp>
          <p:nvSpPr>
            <p:cNvPr id="93" name="Rechteck 92"/>
            <p:cNvSpPr/>
            <p:nvPr/>
          </p:nvSpPr>
          <p:spPr>
            <a:xfrm>
              <a:off x="348346" y="119741"/>
              <a:ext cx="2520000" cy="720000"/>
            </a:xfrm>
            <a:prstGeom prst="rect">
              <a:avLst/>
            </a:prstGeom>
            <a:grp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94" name="Textfeld 93"/>
            <p:cNvSpPr txBox="1"/>
            <p:nvPr/>
          </p:nvSpPr>
          <p:spPr>
            <a:xfrm>
              <a:off x="410915" y="293914"/>
              <a:ext cx="2381230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1" dirty="0">
                  <a:latin typeface="Arial" charset="0"/>
                  <a:ea typeface="Arial" charset="0"/>
                  <a:cs typeface="Arial" charset="0"/>
                </a:rPr>
                <a:t>Luise wird laut.</a:t>
              </a:r>
            </a:p>
          </p:txBody>
        </p:sp>
      </p:grpSp>
      <p:grpSp>
        <p:nvGrpSpPr>
          <p:cNvPr id="107" name="Gruppierung 106"/>
          <p:cNvGrpSpPr/>
          <p:nvPr/>
        </p:nvGrpSpPr>
        <p:grpSpPr>
          <a:xfrm>
            <a:off x="3646692" y="3492453"/>
            <a:ext cx="2520000" cy="720000"/>
            <a:chOff x="348346" y="119741"/>
            <a:chExt cx="2520000" cy="720000"/>
          </a:xfrm>
          <a:solidFill>
            <a:srgbClr val="FDD69D"/>
          </a:solidFill>
        </p:grpSpPr>
        <p:sp>
          <p:nvSpPr>
            <p:cNvPr id="108" name="Rechteck 107"/>
            <p:cNvSpPr/>
            <p:nvPr/>
          </p:nvSpPr>
          <p:spPr>
            <a:xfrm>
              <a:off x="348346" y="119741"/>
              <a:ext cx="2520000" cy="720000"/>
            </a:xfrm>
            <a:prstGeom prst="rect">
              <a:avLst/>
            </a:prstGeom>
            <a:grp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09" name="Textfeld 108"/>
            <p:cNvSpPr txBox="1"/>
            <p:nvPr/>
          </p:nvSpPr>
          <p:spPr>
            <a:xfrm>
              <a:off x="389143" y="163282"/>
              <a:ext cx="2457430" cy="646331"/>
            </a:xfrm>
            <a:prstGeom prst="rect">
              <a:avLst/>
            </a:prstGeom>
            <a:grp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b="1" dirty="0">
                  <a:latin typeface="Arial" charset="0"/>
                  <a:ea typeface="Arial" charset="0"/>
                  <a:cs typeface="Arial" charset="0"/>
                </a:rPr>
                <a:t>Das kannst du besser, Luise!</a:t>
              </a:r>
            </a:p>
          </p:txBody>
        </p:sp>
      </p:grpSp>
      <p:sp>
        <p:nvSpPr>
          <p:cNvPr id="2" name="Oval 1"/>
          <p:cNvSpPr/>
          <p:nvPr/>
        </p:nvSpPr>
        <p:spPr>
          <a:xfrm>
            <a:off x="6629359" y="1342021"/>
            <a:ext cx="2527021" cy="905933"/>
          </a:xfrm>
          <a:prstGeom prst="ellipse">
            <a:avLst/>
          </a:prstGeom>
          <a:solidFill>
            <a:srgbClr val="FFB8F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Thema: </a:t>
            </a:r>
            <a:r>
              <a:rPr lang="de-DE" b="1" dirty="0" err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Leisesein</a:t>
            </a:r>
            <a:endParaRPr lang="de-DE" b="1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6629359" y="369700"/>
            <a:ext cx="2527021" cy="905933"/>
          </a:xfrm>
          <a:prstGeom prst="ellipse">
            <a:avLst/>
          </a:prstGeom>
          <a:solidFill>
            <a:srgbClr val="BFB7F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Thema: </a:t>
            </a:r>
            <a:r>
              <a:rPr lang="de-DE" b="1" dirty="0" err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Großsein</a:t>
            </a:r>
            <a:endParaRPr lang="de-DE" b="1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40" name="Gruppierung 106">
            <a:extLst>
              <a:ext uri="{FF2B5EF4-FFF2-40B4-BE49-F238E27FC236}">
                <a16:creationId xmlns:a16="http://schemas.microsoft.com/office/drawing/2014/main" id="{F5CE5F24-9DB1-F64E-A25F-D98A82093D47}"/>
              </a:ext>
            </a:extLst>
          </p:cNvPr>
          <p:cNvGrpSpPr/>
          <p:nvPr/>
        </p:nvGrpSpPr>
        <p:grpSpPr>
          <a:xfrm>
            <a:off x="3646692" y="4271964"/>
            <a:ext cx="2520000" cy="720000"/>
            <a:chOff x="348346" y="119741"/>
            <a:chExt cx="2520000" cy="720000"/>
          </a:xfrm>
          <a:solidFill>
            <a:srgbClr val="FDD69D"/>
          </a:solidFill>
        </p:grpSpPr>
        <p:sp>
          <p:nvSpPr>
            <p:cNvPr id="41" name="Rechteck 40">
              <a:extLst>
                <a:ext uri="{FF2B5EF4-FFF2-40B4-BE49-F238E27FC236}">
                  <a16:creationId xmlns:a16="http://schemas.microsoft.com/office/drawing/2014/main" id="{1470AAEF-2522-3F4E-878A-BB29E3F80432}"/>
                </a:ext>
              </a:extLst>
            </p:cNvPr>
            <p:cNvSpPr/>
            <p:nvPr/>
          </p:nvSpPr>
          <p:spPr>
            <a:xfrm>
              <a:off x="348346" y="119741"/>
              <a:ext cx="2520000" cy="720000"/>
            </a:xfrm>
            <a:prstGeom prst="rect">
              <a:avLst/>
            </a:prstGeom>
            <a:grp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43" name="Textfeld 42">
              <a:extLst>
                <a:ext uri="{FF2B5EF4-FFF2-40B4-BE49-F238E27FC236}">
                  <a16:creationId xmlns:a16="http://schemas.microsoft.com/office/drawing/2014/main" id="{ED3438C4-0905-FE41-BE88-D9FB480B3180}"/>
                </a:ext>
              </a:extLst>
            </p:cNvPr>
            <p:cNvSpPr txBox="1"/>
            <p:nvPr/>
          </p:nvSpPr>
          <p:spPr>
            <a:xfrm>
              <a:off x="389143" y="163282"/>
              <a:ext cx="2457430" cy="646331"/>
            </a:xfrm>
            <a:prstGeom prst="rect">
              <a:avLst/>
            </a:prstGeom>
            <a:grp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b="1" dirty="0">
                  <a:latin typeface="Arial" charset="0"/>
                  <a:ea typeface="Arial" charset="0"/>
                  <a:cs typeface="Arial" charset="0"/>
                </a:rPr>
                <a:t>Das kannst du besser, Luise!</a:t>
              </a:r>
            </a:p>
          </p:txBody>
        </p:sp>
      </p:grpSp>
      <p:grpSp>
        <p:nvGrpSpPr>
          <p:cNvPr id="44" name="Gruppierung 106">
            <a:extLst>
              <a:ext uri="{FF2B5EF4-FFF2-40B4-BE49-F238E27FC236}">
                <a16:creationId xmlns:a16="http://schemas.microsoft.com/office/drawing/2014/main" id="{6AA2B0E2-56FD-3C47-9AD3-B7DC5E9DDDF8}"/>
              </a:ext>
            </a:extLst>
          </p:cNvPr>
          <p:cNvGrpSpPr/>
          <p:nvPr/>
        </p:nvGrpSpPr>
        <p:grpSpPr>
          <a:xfrm>
            <a:off x="3646692" y="2705976"/>
            <a:ext cx="2520000" cy="720000"/>
            <a:chOff x="348346" y="119741"/>
            <a:chExt cx="2520000" cy="720000"/>
          </a:xfrm>
          <a:solidFill>
            <a:srgbClr val="FDD69D"/>
          </a:solidFill>
        </p:grpSpPr>
        <p:sp>
          <p:nvSpPr>
            <p:cNvPr id="45" name="Rechteck 44">
              <a:extLst>
                <a:ext uri="{FF2B5EF4-FFF2-40B4-BE49-F238E27FC236}">
                  <a16:creationId xmlns:a16="http://schemas.microsoft.com/office/drawing/2014/main" id="{89F685E8-D55F-0B43-A26D-32315ED61678}"/>
                </a:ext>
              </a:extLst>
            </p:cNvPr>
            <p:cNvSpPr/>
            <p:nvPr/>
          </p:nvSpPr>
          <p:spPr>
            <a:xfrm>
              <a:off x="348346" y="119741"/>
              <a:ext cx="2520000" cy="720000"/>
            </a:xfrm>
            <a:prstGeom prst="rect">
              <a:avLst/>
            </a:prstGeom>
            <a:grp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46" name="Textfeld 45">
              <a:extLst>
                <a:ext uri="{FF2B5EF4-FFF2-40B4-BE49-F238E27FC236}">
                  <a16:creationId xmlns:a16="http://schemas.microsoft.com/office/drawing/2014/main" id="{9623343D-6625-FE4F-BA6C-7497B0A31B27}"/>
                </a:ext>
              </a:extLst>
            </p:cNvPr>
            <p:cNvSpPr txBox="1"/>
            <p:nvPr/>
          </p:nvSpPr>
          <p:spPr>
            <a:xfrm>
              <a:off x="389143" y="163282"/>
              <a:ext cx="2457430" cy="646331"/>
            </a:xfrm>
            <a:prstGeom prst="rect">
              <a:avLst/>
            </a:prstGeom>
            <a:grp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b="1" dirty="0">
                  <a:latin typeface="Arial" charset="0"/>
                  <a:ea typeface="Arial" charset="0"/>
                  <a:cs typeface="Arial" charset="0"/>
                </a:rPr>
                <a:t>Das kannst du besser, Luise!</a:t>
              </a:r>
            </a:p>
          </p:txBody>
        </p:sp>
      </p:grpSp>
      <p:grpSp>
        <p:nvGrpSpPr>
          <p:cNvPr id="47" name="Gruppierung 106">
            <a:extLst>
              <a:ext uri="{FF2B5EF4-FFF2-40B4-BE49-F238E27FC236}">
                <a16:creationId xmlns:a16="http://schemas.microsoft.com/office/drawing/2014/main" id="{6D0B862C-A190-F64B-9B94-994A46E77FE3}"/>
              </a:ext>
            </a:extLst>
          </p:cNvPr>
          <p:cNvGrpSpPr/>
          <p:nvPr/>
        </p:nvGrpSpPr>
        <p:grpSpPr>
          <a:xfrm>
            <a:off x="3646691" y="1926465"/>
            <a:ext cx="2520000" cy="720000"/>
            <a:chOff x="348346" y="119741"/>
            <a:chExt cx="2520000" cy="720000"/>
          </a:xfrm>
          <a:solidFill>
            <a:srgbClr val="FDD69D"/>
          </a:solidFill>
        </p:grpSpPr>
        <p:sp>
          <p:nvSpPr>
            <p:cNvPr id="48" name="Rechteck 47">
              <a:extLst>
                <a:ext uri="{FF2B5EF4-FFF2-40B4-BE49-F238E27FC236}">
                  <a16:creationId xmlns:a16="http://schemas.microsoft.com/office/drawing/2014/main" id="{771FC996-AE94-DA4C-A13D-11D8E592C624}"/>
                </a:ext>
              </a:extLst>
            </p:cNvPr>
            <p:cNvSpPr/>
            <p:nvPr/>
          </p:nvSpPr>
          <p:spPr>
            <a:xfrm>
              <a:off x="348346" y="119741"/>
              <a:ext cx="2520000" cy="720000"/>
            </a:xfrm>
            <a:prstGeom prst="rect">
              <a:avLst/>
            </a:prstGeom>
            <a:grp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49" name="Textfeld 48">
              <a:extLst>
                <a:ext uri="{FF2B5EF4-FFF2-40B4-BE49-F238E27FC236}">
                  <a16:creationId xmlns:a16="http://schemas.microsoft.com/office/drawing/2014/main" id="{DEFC85FA-1263-FB4C-B4E4-7D784EC3C53D}"/>
                </a:ext>
              </a:extLst>
            </p:cNvPr>
            <p:cNvSpPr txBox="1"/>
            <p:nvPr/>
          </p:nvSpPr>
          <p:spPr>
            <a:xfrm>
              <a:off x="389143" y="163282"/>
              <a:ext cx="2457430" cy="646331"/>
            </a:xfrm>
            <a:prstGeom prst="rect">
              <a:avLst/>
            </a:prstGeom>
            <a:grp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b="1" dirty="0">
                  <a:latin typeface="Arial" charset="0"/>
                  <a:ea typeface="Arial" charset="0"/>
                  <a:cs typeface="Arial" charset="0"/>
                </a:rPr>
                <a:t>Das kannst du besser, Luise!</a:t>
              </a:r>
            </a:p>
          </p:txBody>
        </p:sp>
      </p:grpSp>
      <p:grpSp>
        <p:nvGrpSpPr>
          <p:cNvPr id="50" name="Gruppierung 106">
            <a:extLst>
              <a:ext uri="{FF2B5EF4-FFF2-40B4-BE49-F238E27FC236}">
                <a16:creationId xmlns:a16="http://schemas.microsoft.com/office/drawing/2014/main" id="{B8523FFA-D312-9940-B5AD-A077D3E21D2E}"/>
              </a:ext>
            </a:extLst>
          </p:cNvPr>
          <p:cNvGrpSpPr/>
          <p:nvPr/>
        </p:nvGrpSpPr>
        <p:grpSpPr>
          <a:xfrm>
            <a:off x="3646691" y="1135221"/>
            <a:ext cx="2520000" cy="720000"/>
            <a:chOff x="348346" y="119741"/>
            <a:chExt cx="2520000" cy="720000"/>
          </a:xfrm>
          <a:solidFill>
            <a:srgbClr val="FDD69D"/>
          </a:solidFill>
        </p:grpSpPr>
        <p:sp>
          <p:nvSpPr>
            <p:cNvPr id="51" name="Rechteck 50">
              <a:extLst>
                <a:ext uri="{FF2B5EF4-FFF2-40B4-BE49-F238E27FC236}">
                  <a16:creationId xmlns:a16="http://schemas.microsoft.com/office/drawing/2014/main" id="{7EA8EF53-5E52-DA42-8EDA-048857585623}"/>
                </a:ext>
              </a:extLst>
            </p:cNvPr>
            <p:cNvSpPr/>
            <p:nvPr/>
          </p:nvSpPr>
          <p:spPr>
            <a:xfrm>
              <a:off x="348346" y="119741"/>
              <a:ext cx="2520000" cy="720000"/>
            </a:xfrm>
            <a:prstGeom prst="rect">
              <a:avLst/>
            </a:prstGeom>
            <a:grp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52" name="Textfeld 51">
              <a:extLst>
                <a:ext uri="{FF2B5EF4-FFF2-40B4-BE49-F238E27FC236}">
                  <a16:creationId xmlns:a16="http://schemas.microsoft.com/office/drawing/2014/main" id="{8B1FCF33-96ED-464C-A08C-C98E04FE1C64}"/>
                </a:ext>
              </a:extLst>
            </p:cNvPr>
            <p:cNvSpPr txBox="1"/>
            <p:nvPr/>
          </p:nvSpPr>
          <p:spPr>
            <a:xfrm>
              <a:off x="389143" y="163282"/>
              <a:ext cx="2457430" cy="646331"/>
            </a:xfrm>
            <a:prstGeom prst="rect">
              <a:avLst/>
            </a:prstGeom>
            <a:grp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b="1" dirty="0">
                  <a:latin typeface="Arial" charset="0"/>
                  <a:ea typeface="Arial" charset="0"/>
                  <a:cs typeface="Arial" charset="0"/>
                </a:rPr>
                <a:t>Das kannst du besser, Luise!</a:t>
              </a:r>
            </a:p>
          </p:txBody>
        </p:sp>
      </p:grpSp>
      <p:grpSp>
        <p:nvGrpSpPr>
          <p:cNvPr id="53" name="Gruppierung 106">
            <a:extLst>
              <a:ext uri="{FF2B5EF4-FFF2-40B4-BE49-F238E27FC236}">
                <a16:creationId xmlns:a16="http://schemas.microsoft.com/office/drawing/2014/main" id="{C844F87A-44C2-2146-8AD3-9951F835023B}"/>
              </a:ext>
            </a:extLst>
          </p:cNvPr>
          <p:cNvGrpSpPr/>
          <p:nvPr/>
        </p:nvGrpSpPr>
        <p:grpSpPr>
          <a:xfrm>
            <a:off x="3646691" y="358840"/>
            <a:ext cx="2520000" cy="720000"/>
            <a:chOff x="348346" y="119741"/>
            <a:chExt cx="2520000" cy="720000"/>
          </a:xfrm>
          <a:solidFill>
            <a:srgbClr val="FDD69D"/>
          </a:solidFill>
        </p:grpSpPr>
        <p:sp>
          <p:nvSpPr>
            <p:cNvPr id="54" name="Rechteck 53">
              <a:extLst>
                <a:ext uri="{FF2B5EF4-FFF2-40B4-BE49-F238E27FC236}">
                  <a16:creationId xmlns:a16="http://schemas.microsoft.com/office/drawing/2014/main" id="{C13B3262-EF62-CF42-B3A8-FB23DDF93BE5}"/>
                </a:ext>
              </a:extLst>
            </p:cNvPr>
            <p:cNvSpPr/>
            <p:nvPr/>
          </p:nvSpPr>
          <p:spPr>
            <a:xfrm>
              <a:off x="348346" y="119741"/>
              <a:ext cx="2520000" cy="720000"/>
            </a:xfrm>
            <a:prstGeom prst="rect">
              <a:avLst/>
            </a:prstGeom>
            <a:grp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55" name="Textfeld 54">
              <a:extLst>
                <a:ext uri="{FF2B5EF4-FFF2-40B4-BE49-F238E27FC236}">
                  <a16:creationId xmlns:a16="http://schemas.microsoft.com/office/drawing/2014/main" id="{C4C32D50-EDE0-5845-92B7-84AA13A5DAC9}"/>
                </a:ext>
              </a:extLst>
            </p:cNvPr>
            <p:cNvSpPr txBox="1"/>
            <p:nvPr/>
          </p:nvSpPr>
          <p:spPr>
            <a:xfrm>
              <a:off x="389143" y="163282"/>
              <a:ext cx="2457430" cy="646331"/>
            </a:xfrm>
            <a:prstGeom prst="rect">
              <a:avLst/>
            </a:prstGeom>
            <a:grp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de-DE" b="1" dirty="0">
                  <a:latin typeface="Arial" charset="0"/>
                  <a:ea typeface="Arial" charset="0"/>
                  <a:cs typeface="Arial" charset="0"/>
                </a:rPr>
                <a:t>Das kannst du besser, Luise!</a:t>
              </a:r>
            </a:p>
          </p:txBody>
        </p:sp>
      </p:grpSp>
      <p:sp>
        <p:nvSpPr>
          <p:cNvPr id="56" name="Oval 55">
            <a:extLst>
              <a:ext uri="{FF2B5EF4-FFF2-40B4-BE49-F238E27FC236}">
                <a16:creationId xmlns:a16="http://schemas.microsoft.com/office/drawing/2014/main" id="{5D26905D-1CDD-6C42-809C-9C4B64BE9869}"/>
              </a:ext>
            </a:extLst>
          </p:cNvPr>
          <p:cNvSpPr/>
          <p:nvPr/>
        </p:nvSpPr>
        <p:spPr>
          <a:xfrm>
            <a:off x="6629359" y="2314342"/>
            <a:ext cx="2527021" cy="905933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Luise ärgert sich.</a:t>
            </a:r>
          </a:p>
        </p:txBody>
      </p:sp>
      <p:grpSp>
        <p:nvGrpSpPr>
          <p:cNvPr id="58" name="Gruppierung 106">
            <a:extLst>
              <a:ext uri="{FF2B5EF4-FFF2-40B4-BE49-F238E27FC236}">
                <a16:creationId xmlns:a16="http://schemas.microsoft.com/office/drawing/2014/main" id="{C96D0BE3-6F74-0142-92A6-EBFA8E4963DF}"/>
              </a:ext>
            </a:extLst>
          </p:cNvPr>
          <p:cNvGrpSpPr/>
          <p:nvPr/>
        </p:nvGrpSpPr>
        <p:grpSpPr>
          <a:xfrm>
            <a:off x="664025" y="5054958"/>
            <a:ext cx="2520000" cy="720000"/>
            <a:chOff x="348346" y="119741"/>
            <a:chExt cx="2520000" cy="720000"/>
          </a:xfrm>
          <a:noFill/>
        </p:grpSpPr>
        <p:sp>
          <p:nvSpPr>
            <p:cNvPr id="59" name="Rechteck 58">
              <a:extLst>
                <a:ext uri="{FF2B5EF4-FFF2-40B4-BE49-F238E27FC236}">
                  <a16:creationId xmlns:a16="http://schemas.microsoft.com/office/drawing/2014/main" id="{B352C84E-EA04-114E-8C82-9D1FFD6A5242}"/>
                </a:ext>
              </a:extLst>
            </p:cNvPr>
            <p:cNvSpPr/>
            <p:nvPr/>
          </p:nvSpPr>
          <p:spPr>
            <a:xfrm>
              <a:off x="348346" y="119741"/>
              <a:ext cx="2520000" cy="720000"/>
            </a:xfrm>
            <a:prstGeom prst="rect">
              <a:avLst/>
            </a:prstGeom>
            <a:grp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60" name="Textfeld 59">
              <a:extLst>
                <a:ext uri="{FF2B5EF4-FFF2-40B4-BE49-F238E27FC236}">
                  <a16:creationId xmlns:a16="http://schemas.microsoft.com/office/drawing/2014/main" id="{11D90C69-0561-B746-9242-6A46AC25FF0F}"/>
                </a:ext>
              </a:extLst>
            </p:cNvPr>
            <p:cNvSpPr txBox="1"/>
            <p:nvPr/>
          </p:nvSpPr>
          <p:spPr>
            <a:xfrm>
              <a:off x="389143" y="301781"/>
              <a:ext cx="2457430" cy="369332"/>
            </a:xfrm>
            <a:prstGeom prst="rect">
              <a:avLst/>
            </a:prstGeom>
            <a:grpFill/>
          </p:spPr>
          <p:txBody>
            <a:bodyPr wrap="square" rtlCol="0" anchor="ctr">
              <a:spAutoFit/>
            </a:bodyPr>
            <a:lstStyle/>
            <a:p>
              <a:pPr algn="ctr"/>
              <a:endParaRPr lang="de-DE" b="1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61" name="Gruppierung 106">
            <a:extLst>
              <a:ext uri="{FF2B5EF4-FFF2-40B4-BE49-F238E27FC236}">
                <a16:creationId xmlns:a16="http://schemas.microsoft.com/office/drawing/2014/main" id="{5D5ABEC5-0DEB-6141-AAA1-A372F73D1EFD}"/>
              </a:ext>
            </a:extLst>
          </p:cNvPr>
          <p:cNvGrpSpPr/>
          <p:nvPr/>
        </p:nvGrpSpPr>
        <p:grpSpPr>
          <a:xfrm>
            <a:off x="664025" y="5837952"/>
            <a:ext cx="2520000" cy="720000"/>
            <a:chOff x="348346" y="119741"/>
            <a:chExt cx="2520000" cy="720000"/>
          </a:xfrm>
          <a:noFill/>
        </p:grpSpPr>
        <p:sp>
          <p:nvSpPr>
            <p:cNvPr id="62" name="Rechteck 61">
              <a:extLst>
                <a:ext uri="{FF2B5EF4-FFF2-40B4-BE49-F238E27FC236}">
                  <a16:creationId xmlns:a16="http://schemas.microsoft.com/office/drawing/2014/main" id="{54117D9E-C292-AA4F-9C51-20B55CEEF376}"/>
                </a:ext>
              </a:extLst>
            </p:cNvPr>
            <p:cNvSpPr/>
            <p:nvPr/>
          </p:nvSpPr>
          <p:spPr>
            <a:xfrm>
              <a:off x="348346" y="119741"/>
              <a:ext cx="2520000" cy="720000"/>
            </a:xfrm>
            <a:prstGeom prst="rect">
              <a:avLst/>
            </a:prstGeom>
            <a:grp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63" name="Textfeld 62">
              <a:extLst>
                <a:ext uri="{FF2B5EF4-FFF2-40B4-BE49-F238E27FC236}">
                  <a16:creationId xmlns:a16="http://schemas.microsoft.com/office/drawing/2014/main" id="{447B8C6D-5353-ED40-AF80-68CAB643A370}"/>
                </a:ext>
              </a:extLst>
            </p:cNvPr>
            <p:cNvSpPr txBox="1"/>
            <p:nvPr/>
          </p:nvSpPr>
          <p:spPr>
            <a:xfrm>
              <a:off x="389143" y="301781"/>
              <a:ext cx="2457430" cy="369332"/>
            </a:xfrm>
            <a:prstGeom prst="rect">
              <a:avLst/>
            </a:prstGeom>
            <a:grpFill/>
          </p:spPr>
          <p:txBody>
            <a:bodyPr wrap="square" rtlCol="0" anchor="ctr">
              <a:spAutoFit/>
            </a:bodyPr>
            <a:lstStyle/>
            <a:p>
              <a:pPr algn="ctr"/>
              <a:endParaRPr lang="de-DE" b="1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64" name="Gruppierung 106">
            <a:extLst>
              <a:ext uri="{FF2B5EF4-FFF2-40B4-BE49-F238E27FC236}">
                <a16:creationId xmlns:a16="http://schemas.microsoft.com/office/drawing/2014/main" id="{69C4B6B6-EC18-E142-8003-3394132E4A4A}"/>
              </a:ext>
            </a:extLst>
          </p:cNvPr>
          <p:cNvGrpSpPr/>
          <p:nvPr/>
        </p:nvGrpSpPr>
        <p:grpSpPr>
          <a:xfrm>
            <a:off x="3646691" y="5054958"/>
            <a:ext cx="2520000" cy="720000"/>
            <a:chOff x="348346" y="119741"/>
            <a:chExt cx="2520000" cy="720000"/>
          </a:xfrm>
          <a:noFill/>
        </p:grpSpPr>
        <p:sp>
          <p:nvSpPr>
            <p:cNvPr id="65" name="Rechteck 64">
              <a:extLst>
                <a:ext uri="{FF2B5EF4-FFF2-40B4-BE49-F238E27FC236}">
                  <a16:creationId xmlns:a16="http://schemas.microsoft.com/office/drawing/2014/main" id="{7C12F9F1-E497-534F-AB92-6AAA61E42D8F}"/>
                </a:ext>
              </a:extLst>
            </p:cNvPr>
            <p:cNvSpPr/>
            <p:nvPr/>
          </p:nvSpPr>
          <p:spPr>
            <a:xfrm>
              <a:off x="348346" y="119741"/>
              <a:ext cx="2520000" cy="720000"/>
            </a:xfrm>
            <a:prstGeom prst="rect">
              <a:avLst/>
            </a:prstGeom>
            <a:grp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66" name="Textfeld 65">
              <a:extLst>
                <a:ext uri="{FF2B5EF4-FFF2-40B4-BE49-F238E27FC236}">
                  <a16:creationId xmlns:a16="http://schemas.microsoft.com/office/drawing/2014/main" id="{83EC473D-D198-9B43-A3AC-9638EB5F2F06}"/>
                </a:ext>
              </a:extLst>
            </p:cNvPr>
            <p:cNvSpPr txBox="1"/>
            <p:nvPr/>
          </p:nvSpPr>
          <p:spPr>
            <a:xfrm>
              <a:off x="389143" y="301781"/>
              <a:ext cx="2457430" cy="369332"/>
            </a:xfrm>
            <a:prstGeom prst="rect">
              <a:avLst/>
            </a:prstGeom>
            <a:grpFill/>
          </p:spPr>
          <p:txBody>
            <a:bodyPr wrap="square" rtlCol="0" anchor="ctr">
              <a:spAutoFit/>
            </a:bodyPr>
            <a:lstStyle/>
            <a:p>
              <a:pPr algn="ctr"/>
              <a:endParaRPr lang="de-DE" b="1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67" name="Gruppierung 106">
            <a:extLst>
              <a:ext uri="{FF2B5EF4-FFF2-40B4-BE49-F238E27FC236}">
                <a16:creationId xmlns:a16="http://schemas.microsoft.com/office/drawing/2014/main" id="{FD4CA6B8-460A-7747-9AD9-59082AA6187C}"/>
              </a:ext>
            </a:extLst>
          </p:cNvPr>
          <p:cNvGrpSpPr/>
          <p:nvPr/>
        </p:nvGrpSpPr>
        <p:grpSpPr>
          <a:xfrm>
            <a:off x="3646691" y="5837952"/>
            <a:ext cx="2520000" cy="720000"/>
            <a:chOff x="348346" y="119741"/>
            <a:chExt cx="2520000" cy="720000"/>
          </a:xfrm>
          <a:noFill/>
        </p:grpSpPr>
        <p:sp>
          <p:nvSpPr>
            <p:cNvPr id="68" name="Rechteck 67">
              <a:extLst>
                <a:ext uri="{FF2B5EF4-FFF2-40B4-BE49-F238E27FC236}">
                  <a16:creationId xmlns:a16="http://schemas.microsoft.com/office/drawing/2014/main" id="{93171025-E6AB-D041-AE04-2C25E844FC9C}"/>
                </a:ext>
              </a:extLst>
            </p:cNvPr>
            <p:cNvSpPr/>
            <p:nvPr/>
          </p:nvSpPr>
          <p:spPr>
            <a:xfrm>
              <a:off x="348346" y="119741"/>
              <a:ext cx="2520000" cy="720000"/>
            </a:xfrm>
            <a:prstGeom prst="rect">
              <a:avLst/>
            </a:prstGeom>
            <a:grp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69" name="Textfeld 68">
              <a:extLst>
                <a:ext uri="{FF2B5EF4-FFF2-40B4-BE49-F238E27FC236}">
                  <a16:creationId xmlns:a16="http://schemas.microsoft.com/office/drawing/2014/main" id="{07CA1197-69CB-814A-9C2B-BDF3BF05D2B4}"/>
                </a:ext>
              </a:extLst>
            </p:cNvPr>
            <p:cNvSpPr txBox="1"/>
            <p:nvPr/>
          </p:nvSpPr>
          <p:spPr>
            <a:xfrm>
              <a:off x="389143" y="301781"/>
              <a:ext cx="2457430" cy="369332"/>
            </a:xfrm>
            <a:prstGeom prst="rect">
              <a:avLst/>
            </a:prstGeom>
            <a:grpFill/>
          </p:spPr>
          <p:txBody>
            <a:bodyPr wrap="square" rtlCol="0" anchor="ctr">
              <a:spAutoFit/>
            </a:bodyPr>
            <a:lstStyle/>
            <a:p>
              <a:pPr algn="ctr"/>
              <a:endParaRPr lang="de-DE" b="1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76" name="Gruppierung 106">
            <a:extLst>
              <a:ext uri="{FF2B5EF4-FFF2-40B4-BE49-F238E27FC236}">
                <a16:creationId xmlns:a16="http://schemas.microsoft.com/office/drawing/2014/main" id="{1C780F88-EDB4-8341-AF36-849C788FB6D5}"/>
              </a:ext>
            </a:extLst>
          </p:cNvPr>
          <p:cNvGrpSpPr/>
          <p:nvPr/>
        </p:nvGrpSpPr>
        <p:grpSpPr>
          <a:xfrm>
            <a:off x="6629357" y="5061664"/>
            <a:ext cx="2520000" cy="720000"/>
            <a:chOff x="348346" y="119741"/>
            <a:chExt cx="2520000" cy="720000"/>
          </a:xfrm>
          <a:noFill/>
        </p:grpSpPr>
        <p:sp>
          <p:nvSpPr>
            <p:cNvPr id="77" name="Rechteck 76">
              <a:extLst>
                <a:ext uri="{FF2B5EF4-FFF2-40B4-BE49-F238E27FC236}">
                  <a16:creationId xmlns:a16="http://schemas.microsoft.com/office/drawing/2014/main" id="{C28840DB-C6D5-C640-8A17-772C4D046DEC}"/>
                </a:ext>
              </a:extLst>
            </p:cNvPr>
            <p:cNvSpPr/>
            <p:nvPr/>
          </p:nvSpPr>
          <p:spPr>
            <a:xfrm>
              <a:off x="348346" y="119741"/>
              <a:ext cx="2520000" cy="720000"/>
            </a:xfrm>
            <a:prstGeom prst="rect">
              <a:avLst/>
            </a:prstGeom>
            <a:grp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78" name="Textfeld 77">
              <a:extLst>
                <a:ext uri="{FF2B5EF4-FFF2-40B4-BE49-F238E27FC236}">
                  <a16:creationId xmlns:a16="http://schemas.microsoft.com/office/drawing/2014/main" id="{B0D09046-5C72-B049-82BA-FE68FF5F1781}"/>
                </a:ext>
              </a:extLst>
            </p:cNvPr>
            <p:cNvSpPr txBox="1"/>
            <p:nvPr/>
          </p:nvSpPr>
          <p:spPr>
            <a:xfrm>
              <a:off x="389143" y="301781"/>
              <a:ext cx="2457430" cy="369332"/>
            </a:xfrm>
            <a:prstGeom prst="rect">
              <a:avLst/>
            </a:prstGeom>
            <a:grpFill/>
          </p:spPr>
          <p:txBody>
            <a:bodyPr wrap="square" rtlCol="0" anchor="ctr">
              <a:spAutoFit/>
            </a:bodyPr>
            <a:lstStyle/>
            <a:p>
              <a:pPr algn="ctr"/>
              <a:endParaRPr lang="de-DE" b="1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79" name="Gruppierung 106">
            <a:extLst>
              <a:ext uri="{FF2B5EF4-FFF2-40B4-BE49-F238E27FC236}">
                <a16:creationId xmlns:a16="http://schemas.microsoft.com/office/drawing/2014/main" id="{1C43B534-3BAC-874E-8CF0-7390CDAF0427}"/>
              </a:ext>
            </a:extLst>
          </p:cNvPr>
          <p:cNvGrpSpPr/>
          <p:nvPr/>
        </p:nvGrpSpPr>
        <p:grpSpPr>
          <a:xfrm>
            <a:off x="6636379" y="5844658"/>
            <a:ext cx="2520000" cy="720000"/>
            <a:chOff x="348346" y="119741"/>
            <a:chExt cx="2520000" cy="720000"/>
          </a:xfrm>
          <a:noFill/>
        </p:grpSpPr>
        <p:sp>
          <p:nvSpPr>
            <p:cNvPr id="95" name="Rechteck 94">
              <a:extLst>
                <a:ext uri="{FF2B5EF4-FFF2-40B4-BE49-F238E27FC236}">
                  <a16:creationId xmlns:a16="http://schemas.microsoft.com/office/drawing/2014/main" id="{D008C6CB-CA74-7C43-B514-045A9B2F3511}"/>
                </a:ext>
              </a:extLst>
            </p:cNvPr>
            <p:cNvSpPr/>
            <p:nvPr/>
          </p:nvSpPr>
          <p:spPr>
            <a:xfrm>
              <a:off x="348346" y="119741"/>
              <a:ext cx="2520000" cy="720000"/>
            </a:xfrm>
            <a:prstGeom prst="rect">
              <a:avLst/>
            </a:prstGeom>
            <a:grp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96" name="Textfeld 95">
              <a:extLst>
                <a:ext uri="{FF2B5EF4-FFF2-40B4-BE49-F238E27FC236}">
                  <a16:creationId xmlns:a16="http://schemas.microsoft.com/office/drawing/2014/main" id="{E5836A4D-766A-0241-9799-D38A1BE4156A}"/>
                </a:ext>
              </a:extLst>
            </p:cNvPr>
            <p:cNvSpPr txBox="1"/>
            <p:nvPr/>
          </p:nvSpPr>
          <p:spPr>
            <a:xfrm>
              <a:off x="389143" y="301781"/>
              <a:ext cx="2457430" cy="369332"/>
            </a:xfrm>
            <a:prstGeom prst="rect">
              <a:avLst/>
            </a:prstGeom>
            <a:grpFill/>
          </p:spPr>
          <p:txBody>
            <a:bodyPr wrap="square" rtlCol="0" anchor="ctr">
              <a:spAutoFit/>
            </a:bodyPr>
            <a:lstStyle/>
            <a:p>
              <a:pPr algn="ctr"/>
              <a:endParaRPr lang="de-DE" b="1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97" name="Oval 96">
            <a:extLst>
              <a:ext uri="{FF2B5EF4-FFF2-40B4-BE49-F238E27FC236}">
                <a16:creationId xmlns:a16="http://schemas.microsoft.com/office/drawing/2014/main" id="{9DE78174-6A19-C442-89C3-F8457A029AC6}"/>
              </a:ext>
            </a:extLst>
          </p:cNvPr>
          <p:cNvSpPr/>
          <p:nvPr/>
        </p:nvSpPr>
        <p:spPr>
          <a:xfrm>
            <a:off x="6677177" y="3303038"/>
            <a:ext cx="2527021" cy="90593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8045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199</Words>
  <Application>Microsoft Macintosh PowerPoint</Application>
  <PresentationFormat>A4-Papier (210 x 297 mm)</PresentationFormat>
  <Paragraphs>47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Nicole Stein</dc:creator>
  <cp:lastModifiedBy>Nicole Stein</cp:lastModifiedBy>
  <cp:revision>1</cp:revision>
  <dcterms:created xsi:type="dcterms:W3CDTF">2018-02-09T10:13:07Z</dcterms:created>
  <dcterms:modified xsi:type="dcterms:W3CDTF">2018-02-09T10:13:47Z</dcterms:modified>
</cp:coreProperties>
</file>